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468B-545C-B22E-D176-DCE1743E2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85506-F945-E5A4-D593-0771798D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60652-0ABB-4C9C-DA7D-C27F87C0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731EE-476C-3EC5-AC90-9EC64675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BF28F-F5D0-01F1-3B42-7C20F531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5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4BEB-511F-6EC8-FD25-B6155E06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E04F6-004F-36C6-1EAF-425AAAB3F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56F08-15DE-1C48-B9D4-FECF8FB4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8B80-12C6-9BEE-B9F3-86D1178A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61246-4D70-C7DD-C0A3-A7F9A8B9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B95EF-04A1-8EE3-D598-7B5BB8E07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F762B-49F4-DFEE-695B-374E28E92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6FF57-A6F2-EC3A-F94F-2FA2759B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7185-5117-1546-942C-1C8012D0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1BBD-4718-11EE-80A7-F52CEECD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9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0148-D1F4-BA03-92B1-4CCE3AAA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A533-C4CD-10E2-7D41-D24A5F00C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B4CCB-F2C5-989D-D37A-830A48F4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67A6-820B-25D1-BEC0-CA4759B2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6A37-15E9-CD50-CDB7-9C399B41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2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83F8-6A1E-0D01-010A-78F12B03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2DAED-B0DA-362C-C4FA-F732D0BC7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283B0-C194-E25F-5B7D-FACB0C09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96363-7267-23AD-2A2D-EAF445AF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508E0-44EF-2605-FAF9-117B4ACD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5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131A-7330-4B04-DFC4-EBF5E2CC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4B97F-45E1-EB89-4710-96ADE181E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644F4-BAF0-D1A4-CFF3-B75486575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4534A-01BD-EDC7-0560-E5E16D1E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17B93-D569-C092-B944-CB191585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CA8B9-ADC7-4E94-8090-8F4C25DE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BB1E-59AE-4A5D-6965-6F078E58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654D3-016A-EDAE-80C8-32D9F2C7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AFCE4-CAE7-BA94-6029-0B8994CC8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72BAC-84EB-FD86-281D-DE322551B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14CFC-21F7-4761-3546-930288CFB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707BE-2693-D8B3-86CC-8247C81F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4AE40-8E79-B864-62A2-EF01F152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D129A-D735-A5C0-3E4C-DD7F4431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3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5BD2-F2C6-F887-E4C3-C50387AE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5D1B7-424B-F36D-A75D-42552975D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8716B-C775-A72A-769B-08F6A651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6F2AD-20A6-08F8-8555-0EE53F84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3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065A5-ADB4-2C82-4AE8-C5EDFF3D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EA4DE-C30C-C325-DD92-9E8F750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1B304-BE38-1A18-AAE3-DAC33EB0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8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0B4A-6DC7-5A2F-A663-D0772DE9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D1F1F-5E50-09DE-6C7E-8559288B9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542DF-207E-BF06-3A44-43C7E4C1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994F7-BFB9-31A8-3E90-0D137D71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201A5-C53F-F3FC-4EAB-9EA364D4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71EAA-85F4-9AE9-B118-7CDD32B5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D807-741D-7BAE-4E20-64DE0881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0D660-0BBF-6C46-EFCF-C78FC0951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257DD-8EE6-C0E5-C841-07BB8662E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70BE1-D2B3-3EF7-CC5B-E7DBB442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BEAB1-A8EE-CD69-8257-A34CBC0B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308AA-0963-F46E-790E-3D03BB90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4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A18DC-EA08-6BA9-E98A-63DACBA9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82479-09FA-643B-3C42-473C0119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2FB69-160D-78E3-3AD4-8B146CC10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9666C-B393-4FE0-9D14-80298A7F51E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A5ADC-368E-C92B-6993-DB0F7DD18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8E8D-C5FA-5EFC-5AFE-5524CA2B4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DA23-5685-4A0D-8227-CF9CF93D2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7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">
            <a:extLst>
              <a:ext uri="{FF2B5EF4-FFF2-40B4-BE49-F238E27FC236}">
                <a16:creationId xmlns:a16="http://schemas.microsoft.com/office/drawing/2014/main" id="{A09CCBC8-6852-9F9C-760E-7FD5EC30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087"/>
            <a:ext cx="12192000" cy="52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83BC73-8EA1-BBB3-BAB4-B1D8BBFD5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638"/>
            <a:ext cx="12192000" cy="51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7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">
            <a:extLst>
              <a:ext uri="{FF2B5EF4-FFF2-40B4-BE49-F238E27FC236}">
                <a16:creationId xmlns:a16="http://schemas.microsoft.com/office/drawing/2014/main" id="{13648C8B-649C-4888-4276-C67B6643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64" y="0"/>
            <a:ext cx="8397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0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838F55-E6C5-B5DB-AC33-2C1AFEB8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4"/>
            <a:ext cx="12192000" cy="6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6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report&#10;&#10;Description automatically generated with low confidence">
            <a:extLst>
              <a:ext uri="{FF2B5EF4-FFF2-40B4-BE49-F238E27FC236}">
                <a16:creationId xmlns:a16="http://schemas.microsoft.com/office/drawing/2014/main" id="{4D53D52D-346B-BA33-83D7-240E7B9EF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32" y="0"/>
            <a:ext cx="8064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7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AB8C7B-C988-42C2-FCFE-95219069C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142"/>
            <a:ext cx="12192000" cy="57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1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1C981-3960-8FC3-D7C9-82344311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354"/>
            <a:ext cx="12192000" cy="58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5F50747D-8309-87EC-B712-86325B4E9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717"/>
            <a:ext cx="12192000" cy="56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9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line, plot">
            <a:extLst>
              <a:ext uri="{FF2B5EF4-FFF2-40B4-BE49-F238E27FC236}">
                <a16:creationId xmlns:a16="http://schemas.microsoft.com/office/drawing/2014/main" id="{49420D98-7ACE-426A-163B-95CC060D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254"/>
            <a:ext cx="12192000" cy="57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plot">
            <a:extLst>
              <a:ext uri="{FF2B5EF4-FFF2-40B4-BE49-F238E27FC236}">
                <a16:creationId xmlns:a16="http://schemas.microsoft.com/office/drawing/2014/main" id="{8FE9E33E-A168-51BE-BEA6-35BA1C39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537"/>
            <a:ext cx="12192000" cy="56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Paras</dc:creator>
  <cp:lastModifiedBy>Alexander Paras</cp:lastModifiedBy>
  <cp:revision>1</cp:revision>
  <dcterms:created xsi:type="dcterms:W3CDTF">2023-06-09T16:39:42Z</dcterms:created>
  <dcterms:modified xsi:type="dcterms:W3CDTF">2023-10-19T19:52:04Z</dcterms:modified>
</cp:coreProperties>
</file>